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86" r:id="rId4"/>
    <p:sldId id="274" r:id="rId5"/>
    <p:sldId id="275" r:id="rId6"/>
    <p:sldId id="279" r:id="rId7"/>
    <p:sldId id="276" r:id="rId8"/>
    <p:sldId id="280" r:id="rId9"/>
    <p:sldId id="281" r:id="rId10"/>
    <p:sldId id="282" r:id="rId11"/>
    <p:sldId id="283" r:id="rId12"/>
    <p:sldId id="284" r:id="rId13"/>
    <p:sldId id="28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12/12/2022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RegExp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gexon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B7ECAC3-11D6-545E-E12A-2AFFCAC82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E4960-1358-B63F-2A4C-BEB4D0214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3219153" y="4534466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3910226" y="5142686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22" y="1397575"/>
            <a:ext cx="2850349" cy="2850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4670822" y="1397575"/>
            <a:ext cx="2850349" cy="28503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0F504-1876-AD40-5C02-E094CF97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0B06B-15D4-93D6-79D0-8D8141BEF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92" y="3915908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3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E7596-5CB6-1142-1B06-7BDA144F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ABD969-025C-98D4-9316-7A419EEA0777}"/>
              </a:ext>
            </a:extLst>
          </p:cNvPr>
          <p:cNvSpPr/>
          <p:nvPr/>
        </p:nvSpPr>
        <p:spPr>
          <a:xfrm>
            <a:off x="5372524" y="2578524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47465-5041-E5F0-5F4F-9D633862BE17}"/>
              </a:ext>
            </a:extLst>
          </p:cNvPr>
          <p:cNvSpPr txBox="1"/>
          <p:nvPr/>
        </p:nvSpPr>
        <p:spPr>
          <a:xfrm>
            <a:off x="5174589" y="3101945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3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0F504-1876-AD40-5C02-E094CF97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0B06B-15D4-93D6-79D0-8D8141BEF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92" y="3915908"/>
            <a:ext cx="590123" cy="587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1137B-0F2B-F1FB-6B14-565312C35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95" y="2183538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3972377" y="3075058"/>
            <a:ext cx="6600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Dasar &amp; Flowchart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64928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Week-2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94631-04C6-4E02-E566-71A17F6E7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F741C5-3FCF-1E18-34D2-381C593A60A0}"/>
              </a:ext>
            </a:extLst>
          </p:cNvPr>
          <p:cNvSpPr/>
          <p:nvPr/>
        </p:nvSpPr>
        <p:spPr>
          <a:xfrm>
            <a:off x="304800" y="361950"/>
            <a:ext cx="11582400" cy="61150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0E6753-2A0C-BF56-FDC3-61DFFE83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25" y="2863628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 code">
            <a:extLst>
              <a:ext uri="{FF2B5EF4-FFF2-40B4-BE49-F238E27FC236}">
                <a16:creationId xmlns:a16="http://schemas.microsoft.com/office/drawing/2014/main" id="{01D9B2C2-C0ED-078C-2D7A-81E838A8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00" y="2837054"/>
            <a:ext cx="1186622" cy="11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gertian dan Fungsi Javascript - Blog | Alterra Academy">
            <a:extLst>
              <a:ext uri="{FF2B5EF4-FFF2-40B4-BE49-F238E27FC236}">
                <a16:creationId xmlns:a16="http://schemas.microsoft.com/office/drawing/2014/main" id="{E0B74A1B-C39E-BC54-3255-D483691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42" y="2819653"/>
            <a:ext cx="2176237" cy="12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8E76E-DF4E-E4FE-663F-87BF62A0B3E5}"/>
              </a:ext>
            </a:extLst>
          </p:cNvPr>
          <p:cNvSpPr txBox="1"/>
          <p:nvPr/>
        </p:nvSpPr>
        <p:spPr>
          <a:xfrm>
            <a:off x="1610493" y="1853848"/>
            <a:ext cx="897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DAN TEKNOLOGI YANG DIGUNAKAN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847A3-16D8-AA0B-2DEA-3FDEDD68E16A}"/>
              </a:ext>
            </a:extLst>
          </p:cNvPr>
          <p:cNvSpPr txBox="1"/>
          <p:nvPr/>
        </p:nvSpPr>
        <p:spPr>
          <a:xfrm>
            <a:off x="2768657" y="4047902"/>
            <a:ext cx="1548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diagrams.net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B3BB4-8F0F-D4E9-7EBD-6C996D2505E3}"/>
              </a:ext>
            </a:extLst>
          </p:cNvPr>
          <p:cNvSpPr txBox="1"/>
          <p:nvPr/>
        </p:nvSpPr>
        <p:spPr>
          <a:xfrm>
            <a:off x="5134993" y="4038346"/>
            <a:ext cx="2176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1DE5E-0BC8-C0B5-23E6-D73CA065A0E0}"/>
              </a:ext>
            </a:extLst>
          </p:cNvPr>
          <p:cNvSpPr txBox="1"/>
          <p:nvPr/>
        </p:nvSpPr>
        <p:spPr>
          <a:xfrm>
            <a:off x="8342270" y="4038346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092386-CA80-096B-D558-EE231BF651E8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20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Mamahami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 adalah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proses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tahapan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berurutan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untuk menyelesaikan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tertentu.</a:t>
            </a:r>
          </a:p>
          <a:p>
            <a:endParaRPr lang="en" sz="2400" b="1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Flowchart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adalah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adalah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bagan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simbol-simbol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tertentu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yang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menggambarkan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urutan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secara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mendetail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dan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hubungan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antara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(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instruksi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)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lainnya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dalam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program.</a:t>
            </a:r>
            <a:endParaRPr lang="en-US" sz="2400" b="0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394200" y="1142496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</a:t>
            </a:r>
          </a:p>
        </p:txBody>
      </p:sp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Regex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teks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(string) yang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mendefinisikan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pencarian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matching (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pencocokan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locate (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pencarian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dan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manipulasi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teks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" sz="2400" b="1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b="1" dirty="0">
              <a:solidFill>
                <a:schemeClr val="dk2"/>
              </a:solidFill>
              <a:effectLst/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support regular expression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C#,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Phyton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b="0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3505199" y="113834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(REGEX)</a:t>
            </a:r>
          </a:p>
        </p:txBody>
      </p:sp>
    </p:spTree>
    <p:extLst>
      <p:ext uri="{BB962C8B-B14F-4D97-AF65-F5344CB8AC3E}">
        <p14:creationId xmlns:p14="http://schemas.microsoft.com/office/powerpoint/2010/main" val="24055117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https://developer.mozilla.org/en-US/docs/Web/JavaScript/Reference/Global_Objects/RegExp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https://regexone.com/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REGEX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acara,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literal notation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RegExp</a:t>
            </a:r>
            <a:endParaRPr lang="en" sz="2400" b="1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regex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literal notation :  /[^\w]/g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 pada regex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non-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alfanumerik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string. Yang 	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alfanumerik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huruf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symbol,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spasi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tanda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3505199" y="113834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(REGEX)</a:t>
            </a:r>
          </a:p>
        </p:txBody>
      </p:sp>
    </p:spTree>
    <p:extLst>
      <p:ext uri="{BB962C8B-B14F-4D97-AF65-F5344CB8AC3E}">
        <p14:creationId xmlns:p14="http://schemas.microsoft.com/office/powerpoint/2010/main" val="13132451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265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100</cp:revision>
  <dcterms:created xsi:type="dcterms:W3CDTF">2020-10-24T07:45:22Z</dcterms:created>
  <dcterms:modified xsi:type="dcterms:W3CDTF">2022-12-12T08:03:52Z</dcterms:modified>
</cp:coreProperties>
</file>